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599525" cy="32399288"/>
  <p:notesSz cx="6858000" cy="9144000"/>
  <p:defaultTextStyle>
    <a:defPPr>
      <a:defRPr lang="pt-BR"/>
    </a:defPPr>
    <a:lvl1pPr marL="0" algn="l" defTabSz="1356878" rtl="0" eaLnBrk="1" latinLnBrk="0" hangingPunct="1">
      <a:defRPr sz="2671" kern="1200">
        <a:solidFill>
          <a:schemeClr val="tx1"/>
        </a:solidFill>
        <a:latin typeface="+mn-lt"/>
        <a:ea typeface="+mn-ea"/>
        <a:cs typeface="+mn-cs"/>
      </a:defRPr>
    </a:lvl1pPr>
    <a:lvl2pPr marL="678439" algn="l" defTabSz="1356878" rtl="0" eaLnBrk="1" latinLnBrk="0" hangingPunct="1">
      <a:defRPr sz="2671" kern="1200">
        <a:solidFill>
          <a:schemeClr val="tx1"/>
        </a:solidFill>
        <a:latin typeface="+mn-lt"/>
        <a:ea typeface="+mn-ea"/>
        <a:cs typeface="+mn-cs"/>
      </a:defRPr>
    </a:lvl2pPr>
    <a:lvl3pPr marL="1356878" algn="l" defTabSz="1356878" rtl="0" eaLnBrk="1" latinLnBrk="0" hangingPunct="1">
      <a:defRPr sz="2671" kern="1200">
        <a:solidFill>
          <a:schemeClr val="tx1"/>
        </a:solidFill>
        <a:latin typeface="+mn-lt"/>
        <a:ea typeface="+mn-ea"/>
        <a:cs typeface="+mn-cs"/>
      </a:defRPr>
    </a:lvl3pPr>
    <a:lvl4pPr marL="2035317" algn="l" defTabSz="1356878" rtl="0" eaLnBrk="1" latinLnBrk="0" hangingPunct="1">
      <a:defRPr sz="2671" kern="1200">
        <a:solidFill>
          <a:schemeClr val="tx1"/>
        </a:solidFill>
        <a:latin typeface="+mn-lt"/>
        <a:ea typeface="+mn-ea"/>
        <a:cs typeface="+mn-cs"/>
      </a:defRPr>
    </a:lvl4pPr>
    <a:lvl5pPr marL="2713756" algn="l" defTabSz="1356878" rtl="0" eaLnBrk="1" latinLnBrk="0" hangingPunct="1">
      <a:defRPr sz="2671" kern="1200">
        <a:solidFill>
          <a:schemeClr val="tx1"/>
        </a:solidFill>
        <a:latin typeface="+mn-lt"/>
        <a:ea typeface="+mn-ea"/>
        <a:cs typeface="+mn-cs"/>
      </a:defRPr>
    </a:lvl5pPr>
    <a:lvl6pPr marL="3392195" algn="l" defTabSz="1356878" rtl="0" eaLnBrk="1" latinLnBrk="0" hangingPunct="1">
      <a:defRPr sz="2671" kern="1200">
        <a:solidFill>
          <a:schemeClr val="tx1"/>
        </a:solidFill>
        <a:latin typeface="+mn-lt"/>
        <a:ea typeface="+mn-ea"/>
        <a:cs typeface="+mn-cs"/>
      </a:defRPr>
    </a:lvl6pPr>
    <a:lvl7pPr marL="4070634" algn="l" defTabSz="1356878" rtl="0" eaLnBrk="1" latinLnBrk="0" hangingPunct="1">
      <a:defRPr sz="2671" kern="1200">
        <a:solidFill>
          <a:schemeClr val="tx1"/>
        </a:solidFill>
        <a:latin typeface="+mn-lt"/>
        <a:ea typeface="+mn-ea"/>
        <a:cs typeface="+mn-cs"/>
      </a:defRPr>
    </a:lvl7pPr>
    <a:lvl8pPr marL="4749074" algn="l" defTabSz="1356878" rtl="0" eaLnBrk="1" latinLnBrk="0" hangingPunct="1">
      <a:defRPr sz="2671" kern="1200">
        <a:solidFill>
          <a:schemeClr val="tx1"/>
        </a:solidFill>
        <a:latin typeface="+mn-lt"/>
        <a:ea typeface="+mn-ea"/>
        <a:cs typeface="+mn-cs"/>
      </a:defRPr>
    </a:lvl8pPr>
    <a:lvl9pPr marL="5427513" algn="l" defTabSz="1356878" rtl="0" eaLnBrk="1" latinLnBrk="0" hangingPunct="1">
      <a:defRPr sz="267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5" userDrawn="1">
          <p15:clr>
            <a:srgbClr val="A4A3A4"/>
          </p15:clr>
        </p15:guide>
        <p15:guide id="2" pos="68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6422"/>
    <a:srgbClr val="E87942"/>
    <a:srgbClr val="0B3D36"/>
    <a:srgbClr val="66988D"/>
    <a:srgbClr val="0733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2" d="100"/>
          <a:sy n="22" d="100"/>
        </p:scale>
        <p:origin x="1686" y="54"/>
      </p:cViewPr>
      <p:guideLst>
        <p:guide orient="horz" pos="10205"/>
        <p:guide pos="680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19967" y="10064787"/>
            <a:ext cx="18359596" cy="694484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9929" y="18359597"/>
            <a:ext cx="15119668" cy="827981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12/07/2018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12/07/2018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9688102" y="1297483"/>
            <a:ext cx="9213546" cy="2764439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047458" y="1297483"/>
            <a:ext cx="27280652" cy="2764439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12/07/2018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12/07/2018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6216" y="20819549"/>
            <a:ext cx="18359596" cy="64348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706216" y="13732204"/>
            <a:ext cx="18359596" cy="708734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12/07/2018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047456" y="7559842"/>
            <a:ext cx="18247099" cy="213820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0654547" y="7559842"/>
            <a:ext cx="18247099" cy="213820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12/07/2018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9976" y="1297476"/>
            <a:ext cx="19439573" cy="5399881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79978" y="7252343"/>
            <a:ext cx="9543541" cy="302243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79978" y="10274774"/>
            <a:ext cx="9543541" cy="186670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0972260" y="7252343"/>
            <a:ext cx="9547290" cy="302243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0972260" y="10274774"/>
            <a:ext cx="9547290" cy="186670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12/07/2018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12/07/2018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12/07/2018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9977" y="1289971"/>
            <a:ext cx="7106095" cy="54898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444815" y="1289980"/>
            <a:ext cx="12074734" cy="276518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79977" y="6779859"/>
            <a:ext cx="7106095" cy="221620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12/07/2018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33658" y="22679502"/>
            <a:ext cx="12959715" cy="267744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233658" y="2894936"/>
            <a:ext cx="12959715" cy="1943957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233658" y="25356945"/>
            <a:ext cx="12959715" cy="3802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12/07/2018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79976" y="1297476"/>
            <a:ext cx="19439573" cy="5399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79976" y="7559842"/>
            <a:ext cx="19439573" cy="21382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079976" y="30029348"/>
            <a:ext cx="5039889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DD37B-6423-4B58-9847-0CE6B0DDE95A}" type="datetimeFigureOut">
              <a:rPr lang="pt-BR" smtClean="0"/>
              <a:pPr/>
              <a:t>12/07/2018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7379840" y="30029348"/>
            <a:ext cx="6839850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5479660" y="30029348"/>
            <a:ext cx="5039889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790650" y="6756609"/>
            <a:ext cx="199462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TÍTULO</a:t>
            </a:r>
            <a:endParaRPr lang="pt-B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307948" y="8040960"/>
            <a:ext cx="173355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ts val="1200"/>
              </a:spcAft>
            </a:pPr>
            <a:r>
              <a:rPr lang="pt-BR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Autor</a:t>
            </a:r>
            <a:r>
              <a:rPr lang="pt-BR" sz="2800" smtClean="0">
                <a:latin typeface="Arial" pitchFamily="34" charset="0"/>
                <a:ea typeface="Calibri" pitchFamily="34" charset="0"/>
                <a:cs typeface="Arial" pitchFamily="34" charset="0"/>
              </a:rPr>
              <a:t>; Coautores; </a:t>
            </a:r>
            <a:r>
              <a:rPr lang="pt-BR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Orientadores;</a:t>
            </a:r>
            <a:endParaRPr lang="pt-BR" sz="2800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lang="pt-BR" sz="2800" dirty="0"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5532728" y="9914252"/>
            <a:ext cx="10017280" cy="786728"/>
            <a:chOff x="646634" y="9724284"/>
            <a:chExt cx="10017280" cy="786728"/>
          </a:xfrm>
          <a:solidFill>
            <a:srgbClr val="7030A0"/>
          </a:solidFill>
        </p:grpSpPr>
        <p:sp>
          <p:nvSpPr>
            <p:cNvPr id="14" name="Fluxograma: Processo Alternativo 13"/>
            <p:cNvSpPr/>
            <p:nvPr/>
          </p:nvSpPr>
          <p:spPr>
            <a:xfrm>
              <a:off x="646634" y="9724284"/>
              <a:ext cx="10017280" cy="786728"/>
            </a:xfrm>
            <a:prstGeom prst="flowChartAlternateProcess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CaixaDeTexto 14"/>
            <p:cNvSpPr txBox="1"/>
            <p:nvPr/>
          </p:nvSpPr>
          <p:spPr>
            <a:xfrm>
              <a:off x="1053687" y="9776702"/>
              <a:ext cx="9089537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INTRODUÇÃO</a:t>
              </a:r>
              <a:endPara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" name="Grupo 1"/>
          <p:cNvGrpSpPr/>
          <p:nvPr/>
        </p:nvGrpSpPr>
        <p:grpSpPr>
          <a:xfrm>
            <a:off x="5532728" y="12643980"/>
            <a:ext cx="10017280" cy="786728"/>
            <a:chOff x="669334" y="17063740"/>
            <a:chExt cx="10017280" cy="786728"/>
          </a:xfrm>
          <a:solidFill>
            <a:srgbClr val="7030A0"/>
          </a:solidFill>
        </p:grpSpPr>
        <p:sp>
          <p:nvSpPr>
            <p:cNvPr id="34" name="Fluxograma: Processo Alternativo 33"/>
            <p:cNvSpPr/>
            <p:nvPr/>
          </p:nvSpPr>
          <p:spPr>
            <a:xfrm>
              <a:off x="669334" y="17063740"/>
              <a:ext cx="10017280" cy="786728"/>
            </a:xfrm>
            <a:prstGeom prst="flowChartAlternateProcess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5" name="CaixaDeTexto 34"/>
            <p:cNvSpPr txBox="1"/>
            <p:nvPr/>
          </p:nvSpPr>
          <p:spPr>
            <a:xfrm>
              <a:off x="1110505" y="17135748"/>
              <a:ext cx="9089537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OBJETIVO</a:t>
              </a:r>
              <a:endPara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4" name="Grupo 3"/>
          <p:cNvGrpSpPr/>
          <p:nvPr/>
        </p:nvGrpSpPr>
        <p:grpSpPr>
          <a:xfrm>
            <a:off x="5615186" y="15633780"/>
            <a:ext cx="10017280" cy="786728"/>
            <a:chOff x="718642" y="19728036"/>
            <a:chExt cx="10017280" cy="786728"/>
          </a:xfrm>
          <a:solidFill>
            <a:srgbClr val="7030A0"/>
          </a:solidFill>
        </p:grpSpPr>
        <p:sp>
          <p:nvSpPr>
            <p:cNvPr id="36" name="Fluxograma: Processo Alternativo 35"/>
            <p:cNvSpPr/>
            <p:nvPr/>
          </p:nvSpPr>
          <p:spPr>
            <a:xfrm>
              <a:off x="718642" y="19728036"/>
              <a:ext cx="10017280" cy="786728"/>
            </a:xfrm>
            <a:prstGeom prst="flowChartAlternateProcess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8" name="CaixaDeTexto 37"/>
            <p:cNvSpPr txBox="1"/>
            <p:nvPr/>
          </p:nvSpPr>
          <p:spPr>
            <a:xfrm>
              <a:off x="1100056" y="19800044"/>
              <a:ext cx="9089537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METODOLOGIA</a:t>
              </a:r>
              <a:endPara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5532728" y="18623580"/>
            <a:ext cx="10017280" cy="786728"/>
            <a:chOff x="775020" y="24576105"/>
            <a:chExt cx="10017280" cy="786728"/>
          </a:xfrm>
          <a:solidFill>
            <a:srgbClr val="7030A0"/>
          </a:solidFill>
        </p:grpSpPr>
        <p:sp>
          <p:nvSpPr>
            <p:cNvPr id="44" name="Fluxograma: Processo Alternativo 43"/>
            <p:cNvSpPr/>
            <p:nvPr/>
          </p:nvSpPr>
          <p:spPr>
            <a:xfrm>
              <a:off x="775020" y="24576105"/>
              <a:ext cx="10017280" cy="786728"/>
            </a:xfrm>
            <a:prstGeom prst="flowChartAlternateProcess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5" name="CaixaDeTexto 44"/>
            <p:cNvSpPr txBox="1"/>
            <p:nvPr/>
          </p:nvSpPr>
          <p:spPr>
            <a:xfrm>
              <a:off x="1093930" y="24636774"/>
              <a:ext cx="9089537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RESULTADOS</a:t>
              </a:r>
              <a:endPara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2" name="Grupo 11"/>
          <p:cNvGrpSpPr/>
          <p:nvPr/>
        </p:nvGrpSpPr>
        <p:grpSpPr>
          <a:xfrm>
            <a:off x="5558414" y="21384549"/>
            <a:ext cx="10017280" cy="786728"/>
            <a:chOff x="11182003" y="21816306"/>
            <a:chExt cx="10017280" cy="786728"/>
          </a:xfrm>
          <a:solidFill>
            <a:srgbClr val="7030A0"/>
          </a:solidFill>
        </p:grpSpPr>
        <p:sp>
          <p:nvSpPr>
            <p:cNvPr id="47" name="Fluxograma: Processo Alternativo 46"/>
            <p:cNvSpPr/>
            <p:nvPr/>
          </p:nvSpPr>
          <p:spPr>
            <a:xfrm>
              <a:off x="11182003" y="21816306"/>
              <a:ext cx="10017280" cy="786728"/>
            </a:xfrm>
            <a:prstGeom prst="flowChartAlternateProcess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8" name="CaixaDeTexto 47"/>
            <p:cNvSpPr txBox="1"/>
            <p:nvPr/>
          </p:nvSpPr>
          <p:spPr>
            <a:xfrm>
              <a:off x="11573643" y="21828462"/>
              <a:ext cx="9089537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CONCLUSÃO</a:t>
              </a:r>
              <a:endPara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8106932" y="23772732"/>
            <a:ext cx="5033787" cy="833100"/>
            <a:chOff x="3166914" y="28873052"/>
            <a:chExt cx="5033787" cy="833100"/>
          </a:xfrm>
          <a:solidFill>
            <a:srgbClr val="7030A0"/>
          </a:solidFill>
        </p:grpSpPr>
        <p:sp>
          <p:nvSpPr>
            <p:cNvPr id="49" name="Fluxograma: Processo Alternativo 48"/>
            <p:cNvSpPr/>
            <p:nvPr/>
          </p:nvSpPr>
          <p:spPr>
            <a:xfrm>
              <a:off x="3166914" y="28873052"/>
              <a:ext cx="5033787" cy="833100"/>
            </a:xfrm>
            <a:prstGeom prst="flowChartAlternateProcess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0" name="CaixaDeTexto 49"/>
            <p:cNvSpPr txBox="1"/>
            <p:nvPr/>
          </p:nvSpPr>
          <p:spPr>
            <a:xfrm>
              <a:off x="3270027" y="28935659"/>
              <a:ext cx="4745341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PALAVRAS-CHAVE</a:t>
              </a:r>
              <a:endPara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7" name="Grupo 36"/>
          <p:cNvGrpSpPr/>
          <p:nvPr/>
        </p:nvGrpSpPr>
        <p:grpSpPr>
          <a:xfrm>
            <a:off x="8065821" y="25790737"/>
            <a:ext cx="5033787" cy="833100"/>
            <a:chOff x="3166914" y="28873052"/>
            <a:chExt cx="5033787" cy="833100"/>
          </a:xfrm>
          <a:solidFill>
            <a:srgbClr val="7030A0"/>
          </a:solidFill>
        </p:grpSpPr>
        <p:sp>
          <p:nvSpPr>
            <p:cNvPr id="39" name="Fluxograma: Processo Alternativo 48"/>
            <p:cNvSpPr/>
            <p:nvPr/>
          </p:nvSpPr>
          <p:spPr>
            <a:xfrm>
              <a:off x="3166914" y="28873052"/>
              <a:ext cx="5033787" cy="833100"/>
            </a:xfrm>
            <a:prstGeom prst="flowChartAlternateProcess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0" name="CaixaDeTexto 39"/>
            <p:cNvSpPr txBox="1"/>
            <p:nvPr/>
          </p:nvSpPr>
          <p:spPr>
            <a:xfrm>
              <a:off x="3270027" y="28935659"/>
              <a:ext cx="4745341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REFERÊNCIAS</a:t>
              </a:r>
              <a:endPara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1" r="3319"/>
          <a:stretch/>
        </p:blipFill>
        <p:spPr>
          <a:xfrm>
            <a:off x="-1439" y="-102757"/>
            <a:ext cx="21530393" cy="379065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9" r="-1667" b="3240"/>
          <a:stretch/>
        </p:blipFill>
        <p:spPr>
          <a:xfrm>
            <a:off x="-73446" y="30315305"/>
            <a:ext cx="22114807" cy="20861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15</Words>
  <Application>Microsoft Office PowerPoint</Application>
  <PresentationFormat>Personalizar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Morgana Eich Ferreira</cp:lastModifiedBy>
  <cp:revision>34</cp:revision>
  <dcterms:created xsi:type="dcterms:W3CDTF">2016-10-11T18:56:53Z</dcterms:created>
  <dcterms:modified xsi:type="dcterms:W3CDTF">2018-07-12T17:58:11Z</dcterms:modified>
</cp:coreProperties>
</file>